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601200" cy="12801600" type="A3"/>
  <p:notesSz cx="9929813" cy="14357350"/>
  <p:defaultTextStyle>
    <a:defPPr>
      <a:defRPr lang="en-U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60" y="-31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800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5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46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3" y="740833"/>
            <a:ext cx="1620204" cy="1577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8" y="740833"/>
            <a:ext cx="4700589" cy="15776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9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83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6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71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48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7" y="4314620"/>
            <a:ext cx="3160395" cy="1220300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0462" y="4314620"/>
            <a:ext cx="3160395" cy="1220300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8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2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2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80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80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1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0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4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5" y="509700"/>
            <a:ext cx="5367339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4" y="2678858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75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10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5"/>
            <a:ext cx="8641080" cy="8448464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93"/>
            <a:ext cx="2240280" cy="681567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99F7E-B040-4F1F-840D-AD45D0EE2364}" type="datetimeFigureOut">
              <a:rPr lang="en-GB" smtClean="0"/>
              <a:t>09/04/2014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93"/>
            <a:ext cx="3040380" cy="681567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93"/>
            <a:ext cx="2240280" cy="681567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E7C6E-582C-4B3E-9B40-A2DB74122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0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96144" y="259071"/>
            <a:ext cx="8280920" cy="1227655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868963" y="1306429"/>
            <a:ext cx="7863274" cy="86204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Are you nervous because of an upcoming presentation?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68964" y="2324178"/>
            <a:ext cx="7863274" cy="86204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 you want to get feedback on a conference talk you have to give?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68964" y="3328014"/>
            <a:ext cx="7863275" cy="86204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Are you looking for a possibility to practice your thesis defense?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7" name="Picture 2" descr="http://www.phdcomics.com/comics/archive/phd012214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278" y="4260501"/>
            <a:ext cx="7863272" cy="3146057"/>
          </a:xfrm>
          <a:prstGeom prst="rect">
            <a:avLst/>
          </a:prstGeom>
          <a:noFill/>
        </p:spPr>
      </p:pic>
      <p:sp>
        <p:nvSpPr>
          <p:cNvPr id="8" name="Textfeld 11"/>
          <p:cNvSpPr txBox="1"/>
          <p:nvPr/>
        </p:nvSpPr>
        <p:spPr>
          <a:xfrm>
            <a:off x="868963" y="354175"/>
            <a:ext cx="7863274" cy="8620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US" sz="4800" b="1" dirty="0">
                <a:latin typeface="Algerian" panose="04020705040A02060702" pitchFamily="82" charset="0"/>
              </a:rPr>
              <a:t>Practice your Defense!</a:t>
            </a:r>
            <a:endParaRPr lang="en-US" sz="4800" b="1" dirty="0">
              <a:latin typeface="Algerian" panose="04020705040A02060702" pitchFamily="82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400" y="10995073"/>
            <a:ext cx="859751" cy="64169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10" name="Rectangle 9"/>
          <p:cNvSpPr/>
          <p:nvPr/>
        </p:nvSpPr>
        <p:spPr>
          <a:xfrm>
            <a:off x="4088584" y="10958958"/>
            <a:ext cx="4643653" cy="6513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2191" tIns="61096" rIns="122191" bIns="61096" spcCol="0" rtlCol="0" anchor="ctr"/>
          <a:lstStyle/>
          <a:p>
            <a:pPr algn="ctr"/>
            <a:r>
              <a:rPr lang="en-GB" sz="3200" b="1" dirty="0"/>
              <a:t>helmholtz-juniors@gsi.de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90277" y="9499587"/>
            <a:ext cx="7870763" cy="133975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22191" tIns="61096" rIns="122191" bIns="61096" spcCol="0" rtlCol="0" anchor="ctr"/>
          <a:lstStyle/>
          <a:p>
            <a:pPr algn="ctr"/>
            <a:r>
              <a:rPr lang="en-US" sz="3200" b="1" dirty="0"/>
              <a:t>No additional effort necessary, you can only benefit by practicing your talk.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91897" y="8006840"/>
            <a:ext cx="2165633" cy="116481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2191" tIns="61096" rIns="122191" bIns="61096" spcCol="0" rtlCol="0" anchor="t"/>
          <a:lstStyle/>
          <a:p>
            <a:pPr marL="381848" indent="-381848">
              <a:buFont typeface="Arial" panose="020B0604020202020204" pitchFamily="34" charset="0"/>
              <a:buChar char="•"/>
            </a:pPr>
            <a:r>
              <a:rPr lang="en-US" dirty="0" smtClean="0"/>
              <a:t>Place</a:t>
            </a:r>
          </a:p>
          <a:p>
            <a:pPr marL="381848" indent="-381848">
              <a:buFont typeface="Arial" panose="020B0604020202020204" pitchFamily="34" charset="0"/>
              <a:buChar char="•"/>
            </a:pPr>
            <a:r>
              <a:rPr lang="en-US" dirty="0" smtClean="0"/>
              <a:t>Announce</a:t>
            </a:r>
            <a:endParaRPr lang="en-US" dirty="0"/>
          </a:p>
          <a:p>
            <a:pPr marL="381848" indent="-381848">
              <a:buFont typeface="Arial" panose="020B0604020202020204" pitchFamily="34" charset="0"/>
              <a:buChar char="•"/>
            </a:pPr>
            <a:r>
              <a:rPr lang="en-US" dirty="0" smtClean="0"/>
              <a:t>Audience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45621" y="8043416"/>
            <a:ext cx="3451734" cy="113104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91" tIns="61096" rIns="122191" bIns="61096" spcCol="0" rtlCol="0" anchor="t"/>
          <a:lstStyle/>
          <a:p>
            <a:pPr marL="381848" indent="-381848">
              <a:buFont typeface="Arial" panose="020B0604020202020204" pitchFamily="34" charset="0"/>
              <a:buChar char="•"/>
            </a:pPr>
            <a:r>
              <a:rPr lang="en-US" dirty="0" smtClean="0"/>
              <a:t>Talk</a:t>
            </a:r>
          </a:p>
          <a:p>
            <a:pPr marL="381848" indent="-381848">
              <a:buFont typeface="Arial" panose="020B0604020202020204" pitchFamily="34" charset="0"/>
              <a:buChar char="•"/>
            </a:pPr>
            <a:r>
              <a:rPr lang="en-US" dirty="0" smtClean="0"/>
              <a:t>Supervisor (optional) </a:t>
            </a:r>
          </a:p>
          <a:p>
            <a:pPr marL="381848" indent="-381848">
              <a:buFont typeface="Arial" panose="020B0604020202020204" pitchFamily="34" charset="0"/>
              <a:buChar char="•"/>
            </a:pPr>
            <a:r>
              <a:rPr lang="en-US" dirty="0" smtClean="0"/>
              <a:t>Group members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45621" y="7517478"/>
            <a:ext cx="3451734" cy="42588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91" tIns="61096" rIns="122191" bIns="61096" spcCol="0" rtlCol="0" anchor="ctr"/>
          <a:lstStyle/>
          <a:p>
            <a:pPr algn="ctr"/>
            <a:r>
              <a:rPr lang="en-US" dirty="0" smtClean="0"/>
              <a:t>You take care of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90977" y="7998632"/>
            <a:ext cx="1970063" cy="115511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2191" tIns="61096" rIns="122191" bIns="61096" spcCol="0" rtlCol="0" anchor="t"/>
          <a:lstStyle/>
          <a:p>
            <a:pPr marL="381848" indent="-381848">
              <a:buFont typeface="Arial" panose="020B0604020202020204" pitchFamily="34" charset="0"/>
              <a:buChar char="•"/>
            </a:pPr>
            <a:r>
              <a:rPr lang="en-US" dirty="0"/>
              <a:t>Feedback</a:t>
            </a:r>
          </a:p>
          <a:p>
            <a:pPr marL="381848" indent="-381848">
              <a:buFont typeface="Arial" panose="020B0604020202020204" pitchFamily="34" charset="0"/>
              <a:buChar char="•"/>
            </a:pPr>
            <a:r>
              <a:rPr lang="en-US" dirty="0"/>
              <a:t>Experts </a:t>
            </a:r>
            <a:endParaRPr lang="en-US" dirty="0" smtClean="0"/>
          </a:p>
          <a:p>
            <a:pPr marL="381848" indent="-38184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91896" y="7517478"/>
            <a:ext cx="4169143" cy="42588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2191" tIns="61096" rIns="122191" bIns="61096" spcCol="0" rtlCol="0" anchor="ctr"/>
          <a:lstStyle/>
          <a:p>
            <a:pPr algn="ctr"/>
            <a:r>
              <a:rPr lang="en-US" dirty="0" smtClean="0"/>
              <a:t>We take care of </a:t>
            </a:r>
            <a:endParaRPr lang="en-US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65" y="11702359"/>
            <a:ext cx="2436375" cy="74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182658" y="11931233"/>
            <a:ext cx="2000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Organized by: 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979223" y="10937304"/>
            <a:ext cx="2021177" cy="6513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2191" tIns="61096" rIns="122191" bIns="61096" spcCol="0" rtlCol="0" anchor="ctr"/>
          <a:lstStyle/>
          <a:p>
            <a:pPr algn="ctr"/>
            <a:r>
              <a:rPr lang="en-GB" sz="3200" b="1" dirty="0" smtClean="0"/>
              <a:t>write us:</a:t>
            </a:r>
            <a:endParaRPr lang="en-GB" sz="3200" b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654819" y="10184660"/>
            <a:ext cx="4240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monospaced for SAP" panose="020B0609020202030204" pitchFamily="49" charset="0"/>
              </a:rPr>
              <a:t>Helmholtz-Juniors @GSI</a:t>
            </a:r>
            <a:endParaRPr lang="en-US" dirty="0">
              <a:latin typeface="Arial monospaced for SAP" panose="020B0609020202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1654819" y="6066060"/>
            <a:ext cx="4240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monospaced for SAP" panose="020B0609020202030204" pitchFamily="49" charset="0"/>
              </a:rPr>
              <a:t>Helmholtz-Juniors @GSI</a:t>
            </a:r>
            <a:endParaRPr lang="en-US" dirty="0">
              <a:latin typeface="Arial monospaced for SAP" panose="020B0609020202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1654821" y="1961604"/>
            <a:ext cx="4240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monospaced for SAP" panose="020B0609020202030204" pitchFamily="49" charset="0"/>
              </a:rPr>
              <a:t>Helmholtz-Juniors @GSI</a:t>
            </a:r>
            <a:endParaRPr lang="en-US" dirty="0">
              <a:latin typeface="Arial monospaced for SAP" panose="020B0609020202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7087767" y="10320467"/>
            <a:ext cx="4240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monospaced for SAP" panose="020B0609020202030204" pitchFamily="49" charset="0"/>
              </a:rPr>
              <a:t>Helmholtz-Juniors @GSI</a:t>
            </a:r>
            <a:endParaRPr lang="en-US" dirty="0">
              <a:latin typeface="Arial monospaced for SAP" panose="020B0609020202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5400000">
            <a:off x="7087767" y="6201867"/>
            <a:ext cx="4240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monospaced for SAP" panose="020B0609020202030204" pitchFamily="49" charset="0"/>
              </a:rPr>
              <a:t>Helmholtz-Juniors @GSI</a:t>
            </a:r>
            <a:endParaRPr lang="en-US" dirty="0">
              <a:latin typeface="Arial monospaced for SAP" panose="020B06090202020302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5400000">
            <a:off x="7087765" y="2097411"/>
            <a:ext cx="4240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monospaced for SAP" panose="020B0609020202030204" pitchFamily="49" charset="0"/>
              </a:rPr>
              <a:t>Helmholtz-Juniors @GSI</a:t>
            </a:r>
            <a:endParaRPr lang="en-US" dirty="0">
              <a:latin typeface="Arial monospaced for SAP" panose="020B0609020202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037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PresentationFormat>A3 Paper (297x420 mm)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Ritter</dc:creator>
  <cp:lastModifiedBy>Administrator</cp:lastModifiedBy>
  <cp:revision>23</cp:revision>
  <cp:lastPrinted>2014-04-09T12:03:05Z</cp:lastPrinted>
  <dcterms:created xsi:type="dcterms:W3CDTF">2014-02-01T17:57:43Z</dcterms:created>
  <dcterms:modified xsi:type="dcterms:W3CDTF">2014-04-09T12:07:15Z</dcterms:modified>
</cp:coreProperties>
</file>