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04" autoAdjust="0"/>
  </p:normalViewPr>
  <p:slideViewPr>
    <p:cSldViewPr showGuides="1">
      <p:cViewPr varScale="1">
        <p:scale>
          <a:sx n="122" d="100"/>
          <a:sy n="122" d="100"/>
        </p:scale>
        <p:origin x="-2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46D27-B0DF-4E98-85C6-8BD5834E4FC4}" type="datetimeFigureOut">
              <a:rPr lang="de-DE" smtClean="0"/>
              <a:t>26.02.2013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218E-6D67-4F1D-94A4-5AA50F40D8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86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412776"/>
            <a:ext cx="7918704" cy="4657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7171"/>
            <a:ext cx="8784976" cy="1169581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5544616" cy="147678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84400"/>
            <a:ext cx="1306488" cy="2736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28.02.2013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3728" y="6584400"/>
            <a:ext cx="4824536" cy="2736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H.Brand@gsi.de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0000" y="6584400"/>
            <a:ext cx="1378496" cy="273600"/>
          </a:xfrm>
        </p:spPr>
        <p:txBody>
          <a:bodyPr/>
          <a:lstStyle>
            <a:lvl1pPr>
              <a:defRPr sz="1200"/>
            </a:lvl1pPr>
          </a:lstStyle>
          <a:p>
            <a:fld id="{614DD408-A132-4815-A232-DF74F09DA4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3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25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1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11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42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70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44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01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3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" y="0"/>
            <a:ext cx="9143755" cy="118774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2880" y="22373"/>
            <a:ext cx="8787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3283" y="1600200"/>
            <a:ext cx="8718697" cy="467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84400"/>
            <a:ext cx="13068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28.02.2013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4000" y="6584400"/>
            <a:ext cx="48240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H.Brand@gsi.de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0000" y="6584400"/>
            <a:ext cx="13788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245" y="6325200"/>
            <a:ext cx="9143755" cy="296418"/>
            <a:chOff x="245" y="6325200"/>
            <a:chExt cx="9143755" cy="296418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600" y="6325200"/>
              <a:ext cx="914400" cy="296418"/>
            </a:xfrm>
            <a:prstGeom prst="rect">
              <a:avLst/>
            </a:prstGeom>
          </p:spPr>
        </p:pic>
        <p:cxnSp>
          <p:nvCxnSpPr>
            <p:cNvPr id="10" name="Gerade Verbindung 9"/>
            <p:cNvCxnSpPr/>
            <p:nvPr userDrawn="1"/>
          </p:nvCxnSpPr>
          <p:spPr>
            <a:xfrm>
              <a:off x="245" y="6552000"/>
              <a:ext cx="7545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8611200" y="6552000"/>
              <a:ext cx="53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09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oo.gl/maps/TVjj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cs-framework/" TargetMode="External"/><Relationship Id="rId2" Type="http://schemas.openxmlformats.org/officeDocument/2006/relationships/hyperlink" Target="mailto:CS@wiki.gsi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um.gsi.de/index.php?t=index&amp;cat=4&amp;rid=0&amp;S=a1aa3e54077384ca8a11685b9e96261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it-scm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CS</a:t>
            </a:r>
            <a:r>
              <a:rPr lang="en-US" dirty="0" smtClean="0"/>
              <a:t> Framework Workshop 2013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Welcome!</a:t>
            </a:r>
            <a:endParaRPr lang="en-US" sz="6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3724"/>
            <a:ext cx="3780443" cy="314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283" y="1600200"/>
            <a:ext cx="8718697" cy="485313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Attendee list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Dinner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Please note whether you join the dinner.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We made a reservation for 12 persons.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Transportation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We could use the GSI bus and S-</a:t>
            </a:r>
            <a:r>
              <a:rPr lang="en-US" dirty="0" err="1" smtClean="0"/>
              <a:t>Bahn</a:t>
            </a:r>
            <a:r>
              <a:rPr lang="en-US" dirty="0" smtClean="0"/>
              <a:t> to go to Khan.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We could buy group tickets.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We could go by car.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Workshop photo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Thoughts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i="1" dirty="0" smtClean="0"/>
              <a:t>CS</a:t>
            </a:r>
            <a:r>
              <a:rPr lang="de-DE" dirty="0" smtClean="0"/>
              <a:t> Future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283" y="1196752"/>
            <a:ext cx="8718697" cy="532859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Inventors of </a:t>
            </a:r>
            <a:r>
              <a:rPr lang="en-US" i="1" dirty="0" smtClean="0"/>
              <a:t>CS</a:t>
            </a:r>
            <a:r>
              <a:rPr lang="en-US" dirty="0" smtClean="0"/>
              <a:t> are busy with other projects for FAIR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Dennis Neidherr will maintain </a:t>
            </a:r>
            <a:r>
              <a:rPr lang="en-US" dirty="0" err="1" smtClean="0"/>
              <a:t>CS_Main</a:t>
            </a:r>
            <a:r>
              <a:rPr lang="en-US" dirty="0" smtClean="0"/>
              <a:t> Package and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Packages necessary for HITRAP &amp; MATS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Who takes over the maintenance of other packages &amp; classes?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Upgrade to new LabVIEW Version 2012?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Integration of LVOOP?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Native support by NI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i="1" dirty="0" smtClean="0"/>
              <a:t>CS </a:t>
            </a:r>
            <a:r>
              <a:rPr lang="en-US" dirty="0" smtClean="0"/>
              <a:t>Integration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i="1" dirty="0" smtClean="0"/>
              <a:t>CS</a:t>
            </a:r>
            <a:r>
              <a:rPr lang="en-US" dirty="0" smtClean="0"/>
              <a:t> base classes using LVOOP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err="1" smtClean="0"/>
              <a:t>IMAQDevice</a:t>
            </a:r>
            <a:r>
              <a:rPr lang="en-US" dirty="0" smtClean="0"/>
              <a:t> using HGF_IMAQ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Independent NI Actor Framework application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dirty="0" smtClean="0"/>
              <a:t>Connected to </a:t>
            </a:r>
            <a:r>
              <a:rPr lang="en-US" i="1" dirty="0" smtClean="0"/>
              <a:t>CS</a:t>
            </a:r>
            <a:r>
              <a:rPr lang="en-US" dirty="0" smtClean="0"/>
              <a:t> via DIM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Long term perspectives?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Which is the driving project?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Software, which is not actively developed or maintained by </a:t>
            </a:r>
            <a:r>
              <a:rPr lang="en-US" smtClean="0"/>
              <a:t>the community, </a:t>
            </a:r>
            <a:r>
              <a:rPr lang="en-US" dirty="0" smtClean="0"/>
              <a:t>is dead!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6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Wiki &amp; </a:t>
            </a:r>
            <a:r>
              <a:rPr lang="de-DE" dirty="0" err="1" smtClean="0"/>
              <a:t>Sourceforge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283" y="1268760"/>
            <a:ext cx="8718697" cy="50405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CS@wiki.gsi.de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Central place for CS documentation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Most contribution stem from Dietrich!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Only very few other authors.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Outdated documentation is at least misleading or even worse: useless!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CS@sourceforge.net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Mailing list: Cs-framework-info is rarely used.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Do we really need it?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Forum &amp; Tracker are rarely used.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Do we really need it?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Alternative: </a:t>
            </a:r>
            <a:r>
              <a:rPr lang="en-US" dirty="0" smtClean="0">
                <a:hlinkClick r:id="rId4"/>
              </a:rPr>
              <a:t>forum.gsi.de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Frequent SF changes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US" dirty="0" smtClean="0"/>
              <a:t>Maintenance of CS@Sourceforge.net? </a:t>
            </a:r>
          </a:p>
          <a:p>
            <a:pPr marL="1714500" lvl="4" indent="-342900">
              <a:buFont typeface="Arial" pitchFamily="34" charset="0"/>
              <a:buChar char="•"/>
            </a:pPr>
            <a:r>
              <a:rPr lang="en-US" dirty="0" smtClean="0"/>
              <a:t>(Un-)Packager?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Central place for download of released packages.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Alternative: Distribution using VI Package Manager?</a:t>
            </a:r>
            <a:br>
              <a:rPr lang="en-US" dirty="0"/>
            </a:br>
            <a:r>
              <a:rPr lang="en-US" dirty="0"/>
              <a:t>(VI Package Manager is pushed by NI</a:t>
            </a:r>
            <a:r>
              <a:rPr lang="en-US" dirty="0" smtClean="0"/>
              <a:t>.)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6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Source Code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283" y="1196752"/>
            <a:ext cx="8718697" cy="532859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 substitute for backup!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Subversion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Central repository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World wide accessible, but needs online connection.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i="1" dirty="0" smtClean="0"/>
              <a:t>Head</a:t>
            </a:r>
            <a:r>
              <a:rPr lang="en-US" dirty="0" smtClean="0"/>
              <a:t> revision contains most recent developments.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Individual classes or packages can be updated to specific revisions in order to match corresponding releases.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Branching is possible but seldom used.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Quality assurance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Commit permissions restricted to responsible (group of) developer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Observed behavior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Checkout once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Never update – risk to miss important updates or bug fixes!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Commit seldom or never – in contradiction to collaboration!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Alternative: </a:t>
            </a:r>
            <a:r>
              <a:rPr lang="en-US" dirty="0" err="1" smtClean="0">
                <a:hlinkClick r:id="rId2"/>
              </a:rPr>
              <a:t>Git</a:t>
            </a:r>
            <a:r>
              <a:rPr lang="en-US" dirty="0" smtClean="0"/>
              <a:t> – Distributed Version Control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Can be used as subversion client.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Allows local offline commits.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More flexible, but needs more discipline.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Chance to get rid of history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Keeps a release </a:t>
            </a:r>
            <a:r>
              <a:rPr lang="en-US" smtClean="0"/>
              <a:t>repository slim!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H.Brand@gsi.de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546391"/>
      </p:ext>
    </p:extLst>
  </p:cSld>
  <p:clrMapOvr>
    <a:masterClrMapping/>
  </p:clrMapOvr>
</p:sld>
</file>

<file path=ppt/theme/theme1.xml><?xml version="1.0" encoding="utf-8"?>
<a:theme xmlns:a="http://schemas.openxmlformats.org/drawingml/2006/main" name="GS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I-Bri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</Template>
  <TotalTime>0</TotalTime>
  <Words>391</Words>
  <Application>Microsoft Office PowerPoint</Application>
  <PresentationFormat>Bildschirmpräsentation (4:3)</PresentationFormat>
  <Paragraphs>80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GSI</vt:lpstr>
      <vt:lpstr>CS Framework Workshop 2013</vt:lpstr>
      <vt:lpstr>Organisational</vt:lpstr>
      <vt:lpstr>Thoughts about CS Future</vt:lpstr>
      <vt:lpstr>Wiki &amp; Sourceforge</vt:lpstr>
      <vt:lpstr>Source Code Control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NI Actor Framework</dc:title>
  <dc:creator>Brand, Holger Dr.</dc:creator>
  <cp:lastModifiedBy>Brand, Holger Dr.</cp:lastModifiedBy>
  <cp:revision>48</cp:revision>
  <dcterms:created xsi:type="dcterms:W3CDTF">2013-02-19T10:25:27Z</dcterms:created>
  <dcterms:modified xsi:type="dcterms:W3CDTF">2013-02-26T16:50:39Z</dcterms:modified>
</cp:coreProperties>
</file>