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419" r:id="rId2"/>
    <p:sldId id="420" r:id="rId3"/>
    <p:sldId id="421" r:id="rId4"/>
    <p:sldId id="422" r:id="rId5"/>
    <p:sldId id="423" r:id="rId6"/>
    <p:sldId id="425" r:id="rId7"/>
    <p:sldId id="426" r:id="rId8"/>
    <p:sldId id="427" r:id="rId9"/>
    <p:sldId id="428" r:id="rId10"/>
    <p:sldId id="431" r:id="rId11"/>
    <p:sldId id="429" r:id="rId12"/>
    <p:sldId id="430" r:id="rId13"/>
    <p:sldId id="435" r:id="rId14"/>
    <p:sldId id="432" r:id="rId15"/>
    <p:sldId id="433" r:id="rId16"/>
    <p:sldId id="434" r:id="rId17"/>
    <p:sldId id="436" r:id="rId18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0000FF"/>
    <a:srgbClr val="0000CC"/>
    <a:srgbClr val="0DF9FF"/>
    <a:srgbClr val="10E6FC"/>
    <a:srgbClr val="1DC7E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1" autoAdjust="0"/>
  </p:normalViewPr>
  <p:slideViewPr>
    <p:cSldViewPr>
      <p:cViewPr>
        <p:scale>
          <a:sx n="123" d="100"/>
          <a:sy n="123" d="100"/>
        </p:scale>
        <p:origin x="2166" y="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56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AD008-2564-4D4C-86C6-9240A182A988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B881-6CB5-4B13-8343-64CE102BBD2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1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CA0398-80AC-4C0C-ABE1-837C171C2C7B}" type="datetimeFigureOut">
              <a:rPr lang="de-DE"/>
              <a:pPr>
                <a:defRPr/>
              </a:pPr>
              <a:t>17.03.2019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63A8E4-52C3-45B9-9F21-20EDE9A9C7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405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948AD3-E9A8-48C8-AAB5-31B7CF889FA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89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3A8E4-52C3-45B9-9F21-20EDE9A9C72B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789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3A8E4-52C3-45B9-9F21-20EDE9A9C72B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548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3A8E4-52C3-45B9-9F21-20EDE9A9C72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78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3A8E4-52C3-45B9-9F21-20EDE9A9C72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431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3A8E4-52C3-45B9-9F21-20EDE9A9C72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245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3A8E4-52C3-45B9-9F21-20EDE9A9C72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357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3A8E4-52C3-45B9-9F21-20EDE9A9C72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002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3A8E4-52C3-45B9-9F21-20EDE9A9C72B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00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" y="-1"/>
            <a:ext cx="9141982" cy="6856487"/>
          </a:xfrm>
          <a:prstGeom prst="rect">
            <a:avLst/>
          </a:prstGeom>
          <a:effectLst>
            <a:innerShdw blurRad="1270000" dist="2540000" dir="16200000">
              <a:prstClr val="black">
                <a:alpha val="20000"/>
              </a:prstClr>
            </a:innerShdw>
          </a:effec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6343781"/>
            <a:ext cx="9143989" cy="51404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"/>
            <a:ext cx="9144000" cy="12639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2057400"/>
            <a:ext cx="7772400" cy="69172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2750657"/>
            <a:ext cx="6400800" cy="983143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DF407F-4039-433F-A1F7-104D338A4CC3}" type="datetime1">
              <a:rPr lang="de-DE" smtClean="0"/>
              <a:t>18.03.2019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65158B-00A1-41B4-A97F-A628BB9758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352" y="220741"/>
            <a:ext cx="1507115" cy="594781"/>
          </a:xfrm>
          <a:prstGeom prst="rect">
            <a:avLst/>
          </a:prstGeom>
        </p:spPr>
      </p:pic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47675" y="3984239"/>
            <a:ext cx="6400800" cy="6096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 smtClean="0"/>
              <a:t>The </a:t>
            </a:r>
            <a:r>
              <a:rPr lang="de-DE" dirty="0" err="1" smtClean="0"/>
              <a:t>Author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7675" y="5334000"/>
            <a:ext cx="5572125" cy="5334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 err="1" smtClean="0"/>
              <a:t>Venue</a:t>
            </a:r>
            <a:r>
              <a:rPr lang="de-DE" dirty="0" smtClean="0"/>
              <a:t>, Date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4800600"/>
            <a:ext cx="5572125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 smtClean="0"/>
              <a:t>The </a:t>
            </a:r>
            <a:r>
              <a:rPr lang="de-DE" dirty="0" err="1" smtClean="0"/>
              <a:t>Affiliations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4193D2-9F27-4C45-87BD-F8458857756A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1E79EA-4045-40FC-97BF-B5137CC489D7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68F795-5DF3-4417-B732-3DABAED2B9F2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‹Nr.›</a:t>
            </a:fld>
            <a:r>
              <a:rPr lang="en-US" dirty="0" smtClean="0"/>
              <a:t>/17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FA60B21-B35E-4319-917A-9EEED4FC1F92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6225C22-F749-4C93-83CE-6B49F3053D77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C50E9A-62DB-4375-B00F-E570B1A7CDDC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5E417F-7992-4430-A2ED-756AE639DBE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9EB147-350C-4A51-8029-B87461784822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81038D-8393-4323-ABC5-C59B03CA4B68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49A9490-E979-4AFF-BE9B-A0381F12CD9F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0C749-341B-4F72-B09D-4D43734A75FA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178249-6E3E-4E5C-98CF-B12763BF6123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4C34A1-FDF9-4FB7-8D41-5E393648FE9C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F856953-0D0D-4783-8449-7F3A6FDED171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AF3B3B-3AFF-402F-9FF9-457A752FB042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70923-BD7C-4B50-ACC1-0DD4FED1DBD2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9CF2F-E404-418A-A505-5C29661271F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0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3782"/>
            <a:ext cx="9144000" cy="51404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00"/>
            <a:ext cx="9144001" cy="979714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47675" y="-1"/>
            <a:ext cx="8229600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2152" y="6569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F8005FB1-3DB6-4786-92FD-DFA56EF16C0D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675" y="65690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3675" y="6569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8509CF2F-E404-418A-A505-5C29661271F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885" y="5748831"/>
            <a:ext cx="1507115" cy="594781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6543674" y="6343880"/>
            <a:ext cx="2133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www.hi-jena.de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30" r:id="rId7"/>
    <p:sldLayoutId id="2147483731" r:id="rId8"/>
    <p:sldLayoutId id="2147483733" r:id="rId9"/>
    <p:sldLayoutId id="2147483732" r:id="rId10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bg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avag.org/topic/18973-list-children-classes/?do=findComment&amp;comment=114169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gsi.de/a.kessler/HIJ_Motion.git" TargetMode="External"/><Relationship Id="rId2" Type="http://schemas.openxmlformats.org/officeDocument/2006/relationships/hyperlink" Target="https://git.gsi.de/a.kessler/ViewableActor.g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s.ni.com/t5/UI-Interest-Group-Documents/Windows-8-Style-UI-demo/ta-p/349673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Dynamic UIs @ LabVIEW RT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u</a:t>
            </a:r>
            <a:r>
              <a:rPr lang="de-DE" dirty="0" err="1" smtClean="0"/>
              <a:t>sing</a:t>
            </a:r>
            <a:r>
              <a:rPr lang="de-DE" dirty="0" smtClean="0"/>
              <a:t> </a:t>
            </a:r>
            <a:r>
              <a:rPr lang="de-DE" dirty="0" err="1" smtClean="0"/>
              <a:t>Actor</a:t>
            </a:r>
            <a:r>
              <a:rPr lang="de-DE" dirty="0" smtClean="0"/>
              <a:t> Framework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Alexander Kessler		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CS-Workshop 2019, 2019/03/19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Helmholtz Institut Jena	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LV Tricks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6DEC0F-2A71-465F-89ED-3A6210ED143C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1" y="2132856"/>
            <a:ext cx="8610600" cy="246697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1" y="5039182"/>
            <a:ext cx="6276975" cy="150495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003" y="975747"/>
            <a:ext cx="8229600" cy="1301125"/>
          </a:xfrm>
        </p:spPr>
        <p:txBody>
          <a:bodyPr/>
          <a:lstStyle/>
          <a:p>
            <a:r>
              <a:rPr lang="en-US" sz="2400" dirty="0"/>
              <a:t>Find all </a:t>
            </a:r>
            <a:r>
              <a:rPr lang="en-US" sz="2400" dirty="0"/>
              <a:t>child classes </a:t>
            </a:r>
            <a:r>
              <a:rPr lang="en-US" sz="2400" dirty="0" smtClean="0"/>
              <a:t>(</a:t>
            </a:r>
            <a:r>
              <a:rPr lang="en-US" sz="2400" dirty="0"/>
              <a:t>Based on </a:t>
            </a:r>
            <a:r>
              <a:rPr lang="en-US" sz="2400" dirty="0" err="1"/>
              <a:t>QueyeYueue</a:t>
            </a:r>
            <a:r>
              <a:rPr lang="en-US" sz="2400" dirty="0"/>
              <a:t> LAVA </a:t>
            </a:r>
            <a:r>
              <a:rPr lang="en-US" sz="2400" dirty="0" smtClean="0"/>
              <a:t>Post </a:t>
            </a:r>
            <a:r>
              <a:rPr lang="en-US" sz="2400" dirty="0" smtClean="0">
                <a:hlinkClick r:id="rId4"/>
              </a:rPr>
              <a:t>https</a:t>
            </a:r>
            <a:r>
              <a:rPr lang="en-US" sz="2400" dirty="0">
                <a:hlinkClick r:id="rId4"/>
              </a:rPr>
              <a:t>://lavag.org/topic/18973-list-children-classes/?</a:t>
            </a:r>
            <a:r>
              <a:rPr lang="en-US" sz="2400" dirty="0" smtClean="0">
                <a:hlinkClick r:id="rId4"/>
              </a:rPr>
              <a:t>do=findComment&amp;comment=114169</a:t>
            </a:r>
            <a:r>
              <a:rPr lang="en-US" sz="2400" dirty="0" smtClean="0"/>
              <a:t> )</a:t>
            </a:r>
            <a:endParaRPr lang="en-US" sz="2400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404003" y="4653136"/>
            <a:ext cx="8229600" cy="130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Extract class name without prefix and suffix</a:t>
            </a:r>
            <a:endParaRPr lang="en-US" sz="240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menu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dirty="0" smtClean="0"/>
              <a:t>Build menu tags in snake case style</a:t>
            </a:r>
            <a:br>
              <a:rPr lang="en-US" dirty="0" smtClean="0"/>
            </a:br>
            <a:r>
              <a:rPr lang="en-US" i="1" dirty="0" err="1" smtClean="0">
                <a:solidFill>
                  <a:srgbClr val="FF0000"/>
                </a:solidFill>
              </a:rPr>
              <a:t>TopLevelTag_SecondLevelTag_ThirdLevelTag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/>
              <a:t>use </a:t>
            </a:r>
            <a:r>
              <a:rPr lang="en-US" dirty="0" err="1" smtClean="0"/>
              <a:t>enums</a:t>
            </a:r>
            <a:r>
              <a:rPr lang="en-US" dirty="0" smtClean="0"/>
              <a:t> </a:t>
            </a:r>
            <a:r>
              <a:rPr lang="en-US" dirty="0"/>
              <a:t>instead of </a:t>
            </a:r>
            <a:r>
              <a:rPr lang="en-US" dirty="0" smtClean="0"/>
              <a:t>text </a:t>
            </a:r>
            <a:br>
              <a:rPr lang="en-US" dirty="0" smtClean="0"/>
            </a:br>
            <a:r>
              <a:rPr lang="en-US" dirty="0" smtClean="0"/>
              <a:t>(change menu name in </a:t>
            </a:r>
            <a:r>
              <a:rPr lang="en-US" dirty="0" err="1" smtClean="0"/>
              <a:t>enum</a:t>
            </a:r>
            <a:r>
              <a:rPr lang="en-US" dirty="0" smtClean="0"/>
              <a:t> definition)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E551F4-2842-4666-8D89-C99685755D5F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/>
          <a:srcRect l="6545" t="19110" r="7594" b="6104"/>
          <a:stretch/>
        </p:blipFill>
        <p:spPr>
          <a:xfrm>
            <a:off x="51150" y="3284984"/>
            <a:ext cx="8985346" cy="25202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 a motor GUI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7675" y="1340768"/>
            <a:ext cx="8229600" cy="4525963"/>
          </a:xfrm>
        </p:spPr>
        <p:txBody>
          <a:bodyPr/>
          <a:lstStyle/>
          <a:p>
            <a:r>
              <a:rPr lang="en-US" sz="2400" dirty="0" smtClean="0"/>
              <a:t>Get window size from GUI </a:t>
            </a:r>
            <a:br>
              <a:rPr lang="en-US" sz="2400" dirty="0" smtClean="0"/>
            </a:br>
            <a:r>
              <a:rPr lang="en-US" sz="2400" dirty="0" smtClean="0"/>
              <a:t>(reply </a:t>
            </a:r>
            <a:r>
              <a:rPr lang="en-US" sz="2400" dirty="0" err="1" smtClean="0"/>
              <a:t>msg</a:t>
            </a:r>
            <a:r>
              <a:rPr lang="en-US" sz="2400" dirty="0" smtClean="0"/>
              <a:t> of Viewable Actor)</a:t>
            </a:r>
          </a:p>
          <a:p>
            <a:r>
              <a:rPr lang="en-US" sz="2400" dirty="0" smtClean="0"/>
              <a:t>Set size of subpanel and shift it at mouse position</a:t>
            </a:r>
          </a:p>
          <a:p>
            <a:r>
              <a:rPr lang="en-US" sz="2400" dirty="0" smtClean="0"/>
              <a:t>Send Insert into Subpanel </a:t>
            </a:r>
            <a:r>
              <a:rPr lang="en-US" sz="2400" dirty="0" err="1" smtClean="0"/>
              <a:t>Msg</a:t>
            </a:r>
            <a:r>
              <a:rPr lang="en-US" sz="2400" dirty="0" smtClean="0"/>
              <a:t> to GUI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37A3D-C9A7-4FFC-9FFA-21DE36B5F3E8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 rotWithShape="1">
          <a:blip r:embed="rId2"/>
          <a:srcRect l="6113" t="19352" r="11339" b="5730"/>
          <a:stretch/>
        </p:blipFill>
        <p:spPr>
          <a:xfrm>
            <a:off x="0" y="3212976"/>
            <a:ext cx="9144000" cy="2546430"/>
          </a:xfrm>
          <a:prstGeom prst="rect">
            <a:avLst/>
          </a:prstGeom>
        </p:spPr>
      </p:pic>
      <p:sp>
        <p:nvSpPr>
          <p:cNvPr id="32" name="Foliennummernplatzhalt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 GUI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drag mode @ menu selection</a:t>
            </a:r>
            <a:br>
              <a:rPr lang="en-US" dirty="0" smtClean="0"/>
            </a:br>
            <a:r>
              <a:rPr lang="en-US" sz="2400" dirty="0" smtClean="0"/>
              <a:t>(change mouse icon and set menu item checked)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74FA75-98EE-41FD-A6B5-E6E3C083D193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4509" t="14479" r="16079" b="10333"/>
          <a:stretch/>
        </p:blipFill>
        <p:spPr>
          <a:xfrm>
            <a:off x="16780" y="2708920"/>
            <a:ext cx="9217025" cy="2304256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81025" y="3269158"/>
            <a:ext cx="1606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 Ref for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Viewable Actor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 flipH="1" flipV="1">
            <a:off x="705173" y="3131380"/>
            <a:ext cx="266427" cy="2256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1403648" y="4592523"/>
            <a:ext cx="1606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Viewable Actor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Send Open FP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Gerade Verbindung mit Pfeil 24"/>
          <p:cNvCxnSpPr>
            <a:stCxn id="21" idx="0"/>
          </p:cNvCxnSpPr>
          <p:nvPr/>
        </p:nvCxnSpPr>
        <p:spPr>
          <a:xfrm flipV="1">
            <a:off x="2207137" y="3970504"/>
            <a:ext cx="708679" cy="6220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 GUI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 drag mode @ mouse down if mouse is inside an used subpanel</a:t>
            </a:r>
            <a:endParaRPr lang="en-US" sz="2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01602-4230-4036-ACD4-C4CE36AD8623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/>
          <a:srcRect l="27929" t="16043" r="16205" b="13432"/>
          <a:stretch/>
        </p:blipFill>
        <p:spPr>
          <a:xfrm>
            <a:off x="25150" y="2699263"/>
            <a:ext cx="9101977" cy="3033993"/>
          </a:xfrm>
          <a:prstGeom prst="rect">
            <a:avLst/>
          </a:prstGeom>
        </p:spPr>
      </p:pic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 GUI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Catch mouse movement and shift subpanel</a:t>
            </a:r>
            <a:endParaRPr lang="en-US" sz="2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A4E21-2772-4106-B067-08B9F28D712B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27999" t="15521" r="15859" b="9774"/>
          <a:stretch/>
        </p:blipFill>
        <p:spPr>
          <a:xfrm>
            <a:off x="36230" y="2492896"/>
            <a:ext cx="9122126" cy="3205071"/>
          </a:xfrm>
          <a:prstGeom prst="rect">
            <a:avLst/>
          </a:prstGeom>
        </p:spPr>
      </p:pic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 GUI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Reset drag mode @ mouse up event</a:t>
            </a:r>
            <a:endParaRPr lang="en-US" sz="2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73A735-A99B-4B30-9912-45F20EA15A85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/>
          <a:srcRect l="27999" t="18394" r="15859" b="9774"/>
          <a:stretch/>
        </p:blipFill>
        <p:spPr>
          <a:xfrm>
            <a:off x="-1" y="2636911"/>
            <a:ext cx="9165181" cy="3096345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152" y="1381432"/>
            <a:ext cx="8229600" cy="4525963"/>
          </a:xfrm>
        </p:spPr>
        <p:txBody>
          <a:bodyPr/>
          <a:lstStyle/>
          <a:p>
            <a:r>
              <a:rPr lang="en-US" dirty="0" smtClean="0"/>
              <a:t>Dynamic UIs are quite easy with AF and suitable base class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https://git.gsi.de/a.kessler/ViewableActor.git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Avoid trouble with strings, use </a:t>
            </a:r>
            <a:r>
              <a:rPr lang="en-US" dirty="0" err="1" smtClean="0"/>
              <a:t>enums</a:t>
            </a:r>
            <a:endParaRPr lang="en-US" dirty="0" smtClean="0"/>
          </a:p>
          <a:p>
            <a:r>
              <a:rPr lang="en-US" dirty="0" smtClean="0"/>
              <a:t>Simple implementation of dynamic menus</a:t>
            </a:r>
            <a:endParaRPr lang="en-US" dirty="0"/>
          </a:p>
          <a:p>
            <a:r>
              <a:rPr lang="en-US" dirty="0" smtClean="0"/>
              <a:t>VI to find all child classes</a:t>
            </a:r>
          </a:p>
          <a:p>
            <a:r>
              <a:rPr lang="en-US" dirty="0" smtClean="0"/>
              <a:t>Reference application </a:t>
            </a:r>
            <a:r>
              <a:rPr lang="en-US" dirty="0"/>
              <a:t>HI-Jena motion</a:t>
            </a:r>
            <a:br>
              <a:rPr lang="en-US" dirty="0"/>
            </a:b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git.gsi.de/a.kessler/HIJ_Motion.git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8F795-5DF3-4417-B732-3DABAED2B9F2}" type="datetime1">
              <a:rPr lang="de-DE" smtClean="0"/>
              <a:t>18.03.2019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2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lot of motion application, which differs only in UI!</a:t>
            </a:r>
          </a:p>
          <a:p>
            <a:r>
              <a:rPr lang="en-GB" dirty="0" smtClean="0"/>
              <a:t>Wish for highly flexible motion application</a:t>
            </a:r>
          </a:p>
          <a:p>
            <a:r>
              <a:rPr lang="en-GB" dirty="0" smtClean="0"/>
              <a:t>Many </a:t>
            </a:r>
            <a:r>
              <a:rPr lang="en-GB" dirty="0" smtClean="0"/>
              <a:t>discussions in NI user forums and presentation during NI VIP 2017</a:t>
            </a:r>
          </a:p>
          <a:p>
            <a:r>
              <a:rPr lang="en-GB" dirty="0" smtClean="0"/>
              <a:t>Understanding: 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I have already everything I need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918C6-6D61-43FA-A9EC-E0592D579B43}" type="datetime1">
              <a:rPr lang="de-DE" smtClean="0"/>
              <a:t>18.03.2019</a:t>
            </a:fld>
            <a:endParaRPr lang="en-US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43374" y="1052736"/>
            <a:ext cx="8229600" cy="5400600"/>
          </a:xfrm>
        </p:spPr>
        <p:txBody>
          <a:bodyPr/>
          <a:lstStyle/>
          <a:p>
            <a:r>
              <a:rPr lang="en-GB" dirty="0" smtClean="0"/>
              <a:t>Usage of Actor in Subpanel technique</a:t>
            </a:r>
          </a:p>
          <a:p>
            <a:r>
              <a:rPr lang="en-GB" dirty="0" smtClean="0"/>
              <a:t>For that: AF Class </a:t>
            </a:r>
            <a:r>
              <a:rPr lang="en-GB" dirty="0" smtClean="0">
                <a:solidFill>
                  <a:srgbClr val="FF0000"/>
                </a:solidFill>
              </a:rPr>
              <a:t>Viewable Actor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(</a:t>
            </a:r>
            <a:r>
              <a:rPr lang="en-US" sz="2400" dirty="0" smtClean="0"/>
              <a:t>based </a:t>
            </a:r>
            <a:r>
              <a:rPr lang="en-US" sz="2400" dirty="0"/>
              <a:t>on </a:t>
            </a:r>
            <a:r>
              <a:rPr lang="en-US" sz="2400" dirty="0" err="1" smtClean="0"/>
              <a:t>SimonH</a:t>
            </a:r>
            <a:r>
              <a:rPr lang="en-US" sz="2400" dirty="0" smtClean="0"/>
              <a:t> </a:t>
            </a:r>
            <a:r>
              <a:rPr lang="en-US" sz="2400" dirty="0"/>
              <a:t>Windows 8 Style UI </a:t>
            </a:r>
            <a:r>
              <a:rPr lang="en-US" sz="2400" dirty="0" smtClean="0"/>
              <a:t>Framework</a:t>
            </a:r>
            <a:br>
              <a:rPr lang="en-US" sz="2400" dirty="0" smtClean="0"/>
            </a:b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forums.ni.com/t5/UI-Interest-Group-Documents/Windows-8-Style-UI-demo/ta-p/3496737</a:t>
            </a:r>
            <a:r>
              <a:rPr lang="en-US" sz="2400" dirty="0" smtClean="0"/>
              <a:t> )</a:t>
            </a:r>
            <a:endParaRPr lang="en-US" sz="2400" dirty="0"/>
          </a:p>
          <a:p>
            <a:r>
              <a:rPr lang="en-US" dirty="0" smtClean="0"/>
              <a:t>Vis: Insert Into </a:t>
            </a:r>
            <a:r>
              <a:rPr lang="en-US" dirty="0" err="1" smtClean="0"/>
              <a:t>SubPanel</a:t>
            </a:r>
            <a:r>
              <a:rPr lang="en-US" dirty="0"/>
              <a:t>, Remove </a:t>
            </a:r>
            <a:r>
              <a:rPr lang="en-US" dirty="0"/>
              <a:t>from </a:t>
            </a:r>
            <a:r>
              <a:rPr lang="en-US" dirty="0" err="1"/>
              <a:t>SubPanel</a:t>
            </a:r>
            <a:r>
              <a:rPr lang="en-US" dirty="0" smtClean="0"/>
              <a:t>, Open </a:t>
            </a:r>
            <a:r>
              <a:rPr lang="en-US" dirty="0"/>
              <a:t>Front </a:t>
            </a:r>
            <a:r>
              <a:rPr lang="en-US" dirty="0"/>
              <a:t>panel, Set </a:t>
            </a:r>
            <a:r>
              <a:rPr lang="en-US" dirty="0"/>
              <a:t>Window </a:t>
            </a:r>
            <a:r>
              <a:rPr lang="en-US" dirty="0"/>
              <a:t>Title</a:t>
            </a:r>
          </a:p>
          <a:p>
            <a:r>
              <a:rPr lang="en-US" dirty="0"/>
              <a:t>Memorize last window size and position</a:t>
            </a:r>
          </a:p>
          <a:p>
            <a:r>
              <a:rPr lang="en-US" dirty="0" smtClean="0"/>
              <a:t>Relaunch with same geometry</a:t>
            </a:r>
          </a:p>
          <a:p>
            <a:r>
              <a:rPr lang="en-US" dirty="0" smtClean="0"/>
              <a:t>Child class </a:t>
            </a:r>
            <a:r>
              <a:rPr lang="en-US" dirty="0" err="1" smtClean="0"/>
              <a:t>ViewableActorEncaps</a:t>
            </a:r>
            <a:r>
              <a:rPr lang="en-US" dirty="0" smtClean="0"/>
              <a:t>: shows parent UI in child UI 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CEB1D7-4518-41EF-948E-3B3B8787E020}" type="datetime1">
              <a:rPr lang="de-DE" smtClean="0"/>
              <a:t>18.03.2019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324744"/>
          </a:xfrm>
        </p:spPr>
        <p:txBody>
          <a:bodyPr/>
          <a:lstStyle/>
          <a:p>
            <a:r>
              <a:rPr lang="en-US" dirty="0" smtClean="0"/>
              <a:t>Motor UIs &lt;- Base UI &lt;- Viewable Actor</a:t>
            </a:r>
          </a:p>
          <a:p>
            <a:r>
              <a:rPr lang="en-US" dirty="0" smtClean="0"/>
              <a:t>Are nice resizable due to LV slider technique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C9024-8509-4E51-91E6-1F37C380B300}" type="datetime1">
              <a:rPr lang="de-DE" smtClean="0"/>
              <a:t>18.03.2019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761" y="3891121"/>
            <a:ext cx="889920" cy="220217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192" y="2476892"/>
            <a:ext cx="1852645" cy="1744196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0093" y="2453165"/>
            <a:ext cx="1243775" cy="173240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904" y="4244951"/>
            <a:ext cx="3104928" cy="1901634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7904" y="2425860"/>
            <a:ext cx="2801161" cy="1186295"/>
          </a:xfrm>
          <a:prstGeom prst="rect">
            <a:avLst/>
          </a:prstGeom>
        </p:spPr>
      </p:pic>
      <p:sp>
        <p:nvSpPr>
          <p:cNvPr id="24" name="Foliennummernplatzhalt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7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Idea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container actor with a lot of invisible Subpanels and a dynamic menu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64566-CB4F-4AC8-A987-F36047B8EE1B}" type="datetime1">
              <a:rPr lang="de-DE" smtClean="0"/>
              <a:t>18.03.2019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040" y="2708920"/>
            <a:ext cx="6791325" cy="353377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5475" y="4005064"/>
            <a:ext cx="3409950" cy="1809750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 bwMode="auto">
          <a:xfrm>
            <a:off x="1895475" y="4005064"/>
            <a:ext cx="3468613" cy="1800200"/>
          </a:xfrm>
          <a:prstGeom prst="rect">
            <a:avLst/>
          </a:prstGeom>
          <a:noFill/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2051720" y="3140968"/>
            <a:ext cx="0" cy="864096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Idea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CC6B9-CDEB-435C-9121-D08D0BE8E9E8}" type="datetime1">
              <a:rPr lang="de-DE" smtClean="0"/>
              <a:t>18.03.2019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1556792"/>
            <a:ext cx="5441391" cy="367240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3068959"/>
            <a:ext cx="3011615" cy="1634666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3928" y="4554270"/>
            <a:ext cx="1388598" cy="298710"/>
          </a:xfrm>
          <a:prstGeom prst="rect">
            <a:avLst/>
          </a:prstGeom>
        </p:spPr>
      </p:pic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303659" y="1628800"/>
            <a:ext cx="3188221" cy="432661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Creates and configure Motor GUIs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 to a controller </a:t>
            </a:r>
            <a:r>
              <a:rPr lang="en-US" dirty="0"/>
              <a:t>a</a:t>
            </a:r>
            <a:r>
              <a:rPr lang="en-US" dirty="0" smtClean="0"/>
              <a:t>xis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Docks UI	</a:t>
            </a:r>
            <a:endParaRPr lang="en-US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E2E2E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740238"/>
            <a:ext cx="142875" cy="20955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6804248" y="1943544"/>
            <a:ext cx="3593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5940152" y="3886292"/>
            <a:ext cx="3593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4044050" y="4173675"/>
            <a:ext cx="3593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Idea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54152" y="1189983"/>
            <a:ext cx="8229600" cy="4525963"/>
          </a:xfrm>
        </p:spPr>
        <p:txBody>
          <a:bodyPr/>
          <a:lstStyle/>
          <a:p>
            <a:r>
              <a:rPr lang="en-GB" dirty="0" smtClean="0"/>
              <a:t>Change in drag mode -&gt; mouse icon = “move”</a:t>
            </a:r>
          </a:p>
          <a:p>
            <a:r>
              <a:rPr lang="en-GB" dirty="0" smtClean="0"/>
              <a:t>Drag GUIs to desired position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83E579-FB14-4366-A006-29142D92DE2B}" type="datetime1">
              <a:rPr lang="de-DE" smtClean="0"/>
              <a:t>18.03.2019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348881"/>
            <a:ext cx="5544616" cy="374386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737" y="3861048"/>
            <a:ext cx="480830" cy="458974"/>
          </a:xfrm>
          <a:prstGeom prst="rect">
            <a:avLst/>
          </a:prstGeom>
        </p:spPr>
      </p:pic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Idea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54152" y="1189983"/>
            <a:ext cx="8229600" cy="4525963"/>
          </a:xfrm>
        </p:spPr>
        <p:txBody>
          <a:bodyPr/>
          <a:lstStyle/>
          <a:p>
            <a:r>
              <a:rPr lang="en-GB" dirty="0" smtClean="0"/>
              <a:t>Move GUIs to desired position</a:t>
            </a:r>
          </a:p>
          <a:p>
            <a:r>
              <a:rPr lang="en-GB" dirty="0" smtClean="0"/>
              <a:t>Disable drag mode -&gt; finished!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94BBD-5E5B-4304-8BB9-333A3EA9C1FF}" type="datetime1">
              <a:rPr lang="de-DE" smtClean="0"/>
              <a:t>18.03.2019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636912"/>
            <a:ext cx="3505200" cy="2933700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LV Tricks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54152" y="1189983"/>
            <a:ext cx="8229600" cy="4525963"/>
          </a:xfrm>
        </p:spPr>
        <p:txBody>
          <a:bodyPr/>
          <a:lstStyle/>
          <a:p>
            <a:r>
              <a:rPr lang="en-GB" i="1" dirty="0" smtClean="0"/>
              <a:t>Scan from String </a:t>
            </a:r>
            <a:r>
              <a:rPr lang="en-GB" dirty="0" smtClean="0"/>
              <a:t>and </a:t>
            </a:r>
            <a:r>
              <a:rPr lang="en-GB" i="1" dirty="0" smtClean="0"/>
              <a:t>Format into String.vi </a:t>
            </a:r>
            <a:r>
              <a:rPr lang="en-GB" dirty="0" smtClean="0"/>
              <a:t>works well with </a:t>
            </a:r>
            <a:r>
              <a:rPr lang="en-GB" dirty="0" err="1" smtClean="0">
                <a:solidFill>
                  <a:srgbClr val="FF0000"/>
                </a:solidFill>
              </a:rPr>
              <a:t>enums</a:t>
            </a:r>
            <a:r>
              <a:rPr lang="en-GB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GB" dirty="0" smtClean="0"/>
              <a:t>Use what for menu tags!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E2943-A837-47B4-BFAD-17CEE4DD0AB7}" type="datetime1">
              <a:rPr lang="de-DE" smtClean="0"/>
              <a:t>18.03.2019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Alexander Kessler   Dynamic UI @ RT</a:t>
            </a:r>
            <a:endParaRPr lang="en-US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/>
          <a:srcRect l="1319" t="23883" r="1923"/>
          <a:stretch/>
        </p:blipFill>
        <p:spPr>
          <a:xfrm>
            <a:off x="755576" y="3140968"/>
            <a:ext cx="8092410" cy="2668026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496" y="3783061"/>
            <a:ext cx="3709035" cy="1215391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709" y="1790903"/>
            <a:ext cx="2671763" cy="70199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709" y="2636785"/>
            <a:ext cx="2171700" cy="733425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230-DEB5-4BF3-B1A7-64EAF675BC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rgbClr val="333399"/>
            </a:gs>
            <a:gs pos="100000">
              <a:srgbClr val="FFFFFF">
                <a:alpha val="44000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573">
              <a:solidFill>
                <a:srgbClr val="000000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wrap="none" anchor="ctr"/>
      <a:lstStyle>
        <a:defPPr marL="0" marR="0" indent="0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hij_template_talk_mso_new" id="{444968BD-4A96-4EB7-95CC-71A30503D3EB}" vid="{A24A5DAF-453D-4664-A927-6C887856E96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hij_template_talk_mso</Template>
  <TotalTime>0</TotalTime>
  <Words>408</Words>
  <Application>Microsoft Office PowerPoint</Application>
  <PresentationFormat>Bildschirmpräsentation (4:3)</PresentationFormat>
  <Paragraphs>123</Paragraphs>
  <Slides>17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Verdana</vt:lpstr>
      <vt:lpstr>Office</vt:lpstr>
      <vt:lpstr>Dynamic UIs @ LabVIEW RT </vt:lpstr>
      <vt:lpstr>Motivation</vt:lpstr>
      <vt:lpstr>History</vt:lpstr>
      <vt:lpstr>History</vt:lpstr>
      <vt:lpstr>Idea</vt:lpstr>
      <vt:lpstr>Idea</vt:lpstr>
      <vt:lpstr>Idea</vt:lpstr>
      <vt:lpstr>Idea</vt:lpstr>
      <vt:lpstr>Some LV Tricks</vt:lpstr>
      <vt:lpstr>Some LV Tricks</vt:lpstr>
      <vt:lpstr>Dynamic menu</vt:lpstr>
      <vt:lpstr>Dock a motor GUI</vt:lpstr>
      <vt:lpstr>Arrange GUI</vt:lpstr>
      <vt:lpstr>Arrange GUI</vt:lpstr>
      <vt:lpstr>Arrange GUI</vt:lpstr>
      <vt:lpstr>Arrange GUI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AlexK</dc:creator>
  <cp:lastModifiedBy>AlexK</cp:lastModifiedBy>
  <cp:revision>36</cp:revision>
  <cp:lastPrinted>2012-01-10T11:59:57Z</cp:lastPrinted>
  <dcterms:created xsi:type="dcterms:W3CDTF">2019-03-17T16:03:52Z</dcterms:created>
  <dcterms:modified xsi:type="dcterms:W3CDTF">2019-03-18T16:28:43Z</dcterms:modified>
</cp:coreProperties>
</file>